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67ABA-9A53-4061-85FA-040E5E5FAA32}" v="1" dt="2023-06-19T07:26:06.338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053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945814" y="519657"/>
            <a:ext cx="262924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الخامس 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يٌميز مفهوم الوقت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أهمية الالتزام بالوقت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الوقت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078641" y="2425120"/>
            <a:ext cx="13596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ورقة عمل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538530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558678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ورقة عمل /اختيار وتحديد الوقت لكل نوع من الساعات </a:t>
            </a:r>
            <a:endParaRPr lang="en-GB" sz="2400" dirty="0">
              <a:ln w="0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AD4679-32B2-3869-69C0-73A7BAD7E992}"/>
              </a:ext>
            </a:extLst>
          </p:cNvPr>
          <p:cNvSpPr/>
          <p:nvPr/>
        </p:nvSpPr>
        <p:spPr>
          <a:xfrm>
            <a:off x="4636008" y="3098549"/>
            <a:ext cx="6327648" cy="33678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1905AC-A853-C942-32EE-4198F210A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277" y="3456277"/>
            <a:ext cx="2157984" cy="215798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565DF4-F787-80CD-801B-73A67C35B4EC}"/>
              </a:ext>
            </a:extLst>
          </p:cNvPr>
          <p:cNvSpPr/>
          <p:nvPr/>
        </p:nvSpPr>
        <p:spPr>
          <a:xfrm>
            <a:off x="7837277" y="5674857"/>
            <a:ext cx="2423160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........................................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04670-7F96-7FD0-11B7-CC4C17D70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293" y="3316596"/>
            <a:ext cx="1164965" cy="21854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75B7CCE-DF9F-FB03-C432-18FC1543922B}"/>
              </a:ext>
            </a:extLst>
          </p:cNvPr>
          <p:cNvSpPr/>
          <p:nvPr/>
        </p:nvSpPr>
        <p:spPr>
          <a:xfrm>
            <a:off x="5081885" y="5686677"/>
            <a:ext cx="2423160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........................................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267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